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90">
          <p15:clr>
            <a:srgbClr val="9AA0A6"/>
          </p15:clr>
        </p15:guide>
      </p15:sldGuideLst>
    </p:ext>
    <p:ext uri="http://customooxmlschemas.google.com/">
      <go:slidesCustomData xmlns:go="http://customooxmlschemas.google.com/" r:id="rId12" roundtripDataSignature="AMtx7miVR80vBorDq/YOExHNq6qBaMJl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9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2" Type="http://customschemas.google.com/relationships/presentationmetadata" Target="meta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53455" y="678850"/>
            <a:ext cx="5392200" cy="3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milestones, and their dates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 tasks, and their 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dates when you’re supposed to tackle them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August 4th - August 10th; 9 am - 12 pm, August 1pth).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overall project deadline</a:t>
            </a:r>
            <a:endParaRPr i="0" sz="15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Press SHIFT and select the entire desired milestone arrow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it at the desired place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Press SHIFT and select the entire desired task arrow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it at the desired place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PROJECT DEADLINE: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Press Shift and select the entire project deadline arrow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it at the desired place in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476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r>
              <a:t/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476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r>
              <a:t/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14045" y="5156991"/>
            <a:ext cx="420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50455" y="3274325"/>
            <a:ext cx="6341545" cy="3583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0" y="3718228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986118" y="3718229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1972236" y="3718229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2958354" y="3718229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3944472" y="3718229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930590" y="3718229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5916708" y="3722710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6902826" y="3718228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7888944" y="3718229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8875062" y="3718229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9861180" y="3718228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10847298" y="3718228"/>
            <a:ext cx="986118" cy="33169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85150" y="3736212"/>
            <a:ext cx="1066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January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089198" y="3745125"/>
            <a:ext cx="878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February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2160495" y="3754529"/>
            <a:ext cx="62752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March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3198161" y="3745114"/>
            <a:ext cx="127298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April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4184279" y="3754536"/>
            <a:ext cx="67235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May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5170397" y="3745114"/>
            <a:ext cx="9592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June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6169960" y="3745113"/>
            <a:ext cx="10399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July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7059699" y="3736150"/>
            <a:ext cx="724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August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7942732" y="3745113"/>
            <a:ext cx="979395" cy="286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September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9001688" y="3754530"/>
            <a:ext cx="77993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October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9953075" y="3726200"/>
            <a:ext cx="933900" cy="2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November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10939174" y="3746425"/>
            <a:ext cx="933900" cy="2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December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2"/>
          <p:cNvSpPr txBox="1"/>
          <p:nvPr>
            <p:ph type="title"/>
          </p:nvPr>
        </p:nvSpPr>
        <p:spPr>
          <a:xfrm>
            <a:off x="0" y="-3351"/>
            <a:ext cx="10515600" cy="4905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[Project name]</a:t>
            </a:r>
            <a:r>
              <a:rPr lang="en-US" sz="2880">
                <a:latin typeface="Roboto"/>
                <a:ea typeface="Roboto"/>
                <a:cs typeface="Roboto"/>
                <a:sym typeface="Roboto"/>
              </a:rPr>
              <a:t> – </a:t>
            </a:r>
            <a:r>
              <a:rPr lang="en-US" sz="2970">
                <a:latin typeface="Roboto"/>
                <a:ea typeface="Roboto"/>
                <a:cs typeface="Roboto"/>
                <a:sym typeface="Roboto"/>
              </a:rPr>
              <a:t>Horizontal project timeline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8" name="Google Shape;118;p2"/>
          <p:cNvCxnSpPr/>
          <p:nvPr/>
        </p:nvCxnSpPr>
        <p:spPr>
          <a:xfrm rot="10800000">
            <a:off x="5548355" y="1574566"/>
            <a:ext cx="0" cy="115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2"/>
          <p:cNvCxnSpPr/>
          <p:nvPr/>
        </p:nvCxnSpPr>
        <p:spPr>
          <a:xfrm rot="10800000">
            <a:off x="8419102" y="1701396"/>
            <a:ext cx="0" cy="11546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0" name="Google Shape;120;p2"/>
          <p:cNvSpPr txBox="1"/>
          <p:nvPr/>
        </p:nvSpPr>
        <p:spPr>
          <a:xfrm>
            <a:off x="7856005" y="966539"/>
            <a:ext cx="1126193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[Project deadline]</a:t>
            </a:r>
            <a:b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[date]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5038470" y="1092312"/>
            <a:ext cx="101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5]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[date]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Google Shape;122;p2"/>
          <p:cNvCxnSpPr/>
          <p:nvPr/>
        </p:nvCxnSpPr>
        <p:spPr>
          <a:xfrm rot="10800000">
            <a:off x="571468" y="4887126"/>
            <a:ext cx="0" cy="11546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3" name="Google Shape;123;p2"/>
          <p:cNvSpPr txBox="1"/>
          <p:nvPr/>
        </p:nvSpPr>
        <p:spPr>
          <a:xfrm>
            <a:off x="67325" y="6041776"/>
            <a:ext cx="1089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1]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2"/>
          <p:cNvCxnSpPr/>
          <p:nvPr/>
        </p:nvCxnSpPr>
        <p:spPr>
          <a:xfrm rot="10800000">
            <a:off x="1660680" y="4884100"/>
            <a:ext cx="0" cy="11546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5" name="Google Shape;125;p2"/>
          <p:cNvSpPr txBox="1"/>
          <p:nvPr/>
        </p:nvSpPr>
        <p:spPr>
          <a:xfrm>
            <a:off x="1156525" y="6038747"/>
            <a:ext cx="10892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2]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6" name="Google Shape;126;p2"/>
          <p:cNvCxnSpPr/>
          <p:nvPr/>
        </p:nvCxnSpPr>
        <p:spPr>
          <a:xfrm rot="10800000">
            <a:off x="2755431" y="4895322"/>
            <a:ext cx="0" cy="11546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7" name="Google Shape;127;p2"/>
          <p:cNvSpPr txBox="1"/>
          <p:nvPr/>
        </p:nvSpPr>
        <p:spPr>
          <a:xfrm>
            <a:off x="2251276" y="6049969"/>
            <a:ext cx="10892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3]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28;p2"/>
          <p:cNvCxnSpPr/>
          <p:nvPr/>
        </p:nvCxnSpPr>
        <p:spPr>
          <a:xfrm rot="10800000">
            <a:off x="3850182" y="4893518"/>
            <a:ext cx="0" cy="11546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2"/>
          <p:cNvSpPr txBox="1"/>
          <p:nvPr/>
        </p:nvSpPr>
        <p:spPr>
          <a:xfrm>
            <a:off x="3346027" y="6048165"/>
            <a:ext cx="10892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4]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0" name="Google Shape;130;p2"/>
          <p:cNvCxnSpPr/>
          <p:nvPr/>
        </p:nvCxnSpPr>
        <p:spPr>
          <a:xfrm rot="10800000">
            <a:off x="4939394" y="4893518"/>
            <a:ext cx="0" cy="11546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1" name="Google Shape;131;p2"/>
          <p:cNvSpPr txBox="1"/>
          <p:nvPr/>
        </p:nvSpPr>
        <p:spPr>
          <a:xfrm>
            <a:off x="4435239" y="6048165"/>
            <a:ext cx="10892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5]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" name="Google Shape;132;p2"/>
          <p:cNvCxnSpPr/>
          <p:nvPr/>
        </p:nvCxnSpPr>
        <p:spPr>
          <a:xfrm rot="10800000">
            <a:off x="6028605" y="4882889"/>
            <a:ext cx="0" cy="11546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" name="Google Shape;133;p2"/>
          <p:cNvSpPr txBox="1"/>
          <p:nvPr/>
        </p:nvSpPr>
        <p:spPr>
          <a:xfrm>
            <a:off x="5524450" y="6037536"/>
            <a:ext cx="10892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6]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2"/>
          <p:cNvCxnSpPr/>
          <p:nvPr/>
        </p:nvCxnSpPr>
        <p:spPr>
          <a:xfrm rot="10800000">
            <a:off x="7198717" y="4882889"/>
            <a:ext cx="0" cy="115464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5" name="Google Shape;135;p2"/>
          <p:cNvSpPr txBox="1"/>
          <p:nvPr/>
        </p:nvSpPr>
        <p:spPr>
          <a:xfrm>
            <a:off x="6694562" y="6037536"/>
            <a:ext cx="10892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7]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" name="Google Shape;136;p2"/>
          <p:cNvCxnSpPr/>
          <p:nvPr/>
        </p:nvCxnSpPr>
        <p:spPr>
          <a:xfrm rot="10800000">
            <a:off x="8287967" y="4895261"/>
            <a:ext cx="0" cy="115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7" name="Google Shape;137;p2"/>
          <p:cNvSpPr txBox="1"/>
          <p:nvPr/>
        </p:nvSpPr>
        <p:spPr>
          <a:xfrm>
            <a:off x="7783812" y="6049961"/>
            <a:ext cx="1089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8]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Google Shape;138;p2"/>
          <p:cNvCxnSpPr/>
          <p:nvPr/>
        </p:nvCxnSpPr>
        <p:spPr>
          <a:xfrm rot="10800000">
            <a:off x="9458042" y="4895261"/>
            <a:ext cx="0" cy="115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2"/>
          <p:cNvSpPr txBox="1"/>
          <p:nvPr/>
        </p:nvSpPr>
        <p:spPr>
          <a:xfrm>
            <a:off x="8953887" y="6049961"/>
            <a:ext cx="1089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9]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2"/>
          <p:cNvCxnSpPr/>
          <p:nvPr/>
        </p:nvCxnSpPr>
        <p:spPr>
          <a:xfrm rot="10800000">
            <a:off x="10628117" y="4895261"/>
            <a:ext cx="0" cy="115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1" name="Google Shape;141;p2"/>
          <p:cNvSpPr txBox="1"/>
          <p:nvPr/>
        </p:nvSpPr>
        <p:spPr>
          <a:xfrm>
            <a:off x="10123962" y="6049961"/>
            <a:ext cx="1089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 10]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/>
          <p:nvPr/>
        </p:nvSpPr>
        <p:spPr>
          <a:xfrm rot="10800000">
            <a:off x="5420085" y="2673622"/>
            <a:ext cx="256500" cy="439500"/>
          </a:xfrm>
          <a:prstGeom prst="triangle">
            <a:avLst>
              <a:gd fmla="val 50000" name="adj"/>
            </a:avLst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3" name="Google Shape;143;p2"/>
          <p:cNvCxnSpPr/>
          <p:nvPr/>
        </p:nvCxnSpPr>
        <p:spPr>
          <a:xfrm rot="10800000">
            <a:off x="646818" y="1574566"/>
            <a:ext cx="0" cy="115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4" name="Google Shape;144;p2"/>
          <p:cNvSpPr txBox="1"/>
          <p:nvPr/>
        </p:nvSpPr>
        <p:spPr>
          <a:xfrm>
            <a:off x="136925" y="1114501"/>
            <a:ext cx="1019700" cy="4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1]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[date]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"/>
          <p:cNvSpPr/>
          <p:nvPr/>
        </p:nvSpPr>
        <p:spPr>
          <a:xfrm rot="10800000">
            <a:off x="518548" y="2673622"/>
            <a:ext cx="256500" cy="439500"/>
          </a:xfrm>
          <a:prstGeom prst="triangle">
            <a:avLst>
              <a:gd fmla="val 50000" name="adj"/>
            </a:avLst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6" name="Google Shape;146;p2"/>
          <p:cNvCxnSpPr/>
          <p:nvPr/>
        </p:nvCxnSpPr>
        <p:spPr>
          <a:xfrm rot="10800000">
            <a:off x="1908855" y="1592716"/>
            <a:ext cx="0" cy="115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2"/>
          <p:cNvSpPr txBox="1"/>
          <p:nvPr/>
        </p:nvSpPr>
        <p:spPr>
          <a:xfrm>
            <a:off x="1398970" y="1110462"/>
            <a:ext cx="101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2]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[date]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"/>
          <p:cNvSpPr/>
          <p:nvPr/>
        </p:nvSpPr>
        <p:spPr>
          <a:xfrm rot="10800000">
            <a:off x="1780585" y="2691772"/>
            <a:ext cx="256500" cy="439500"/>
          </a:xfrm>
          <a:prstGeom prst="triangle">
            <a:avLst>
              <a:gd fmla="val 50000" name="adj"/>
            </a:avLst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9" name="Google Shape;149;p2"/>
          <p:cNvCxnSpPr/>
          <p:nvPr/>
        </p:nvCxnSpPr>
        <p:spPr>
          <a:xfrm rot="10800000">
            <a:off x="3240643" y="1574566"/>
            <a:ext cx="0" cy="115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0" name="Google Shape;150;p2"/>
          <p:cNvSpPr txBox="1"/>
          <p:nvPr/>
        </p:nvSpPr>
        <p:spPr>
          <a:xfrm>
            <a:off x="2730757" y="1092312"/>
            <a:ext cx="101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3]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[date]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"/>
          <p:cNvSpPr/>
          <p:nvPr/>
        </p:nvSpPr>
        <p:spPr>
          <a:xfrm rot="10800000">
            <a:off x="3112373" y="2673622"/>
            <a:ext cx="256500" cy="439500"/>
          </a:xfrm>
          <a:prstGeom prst="triangle">
            <a:avLst>
              <a:gd fmla="val 50000" name="adj"/>
            </a:avLst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2" name="Google Shape;152;p2"/>
          <p:cNvCxnSpPr/>
          <p:nvPr/>
        </p:nvCxnSpPr>
        <p:spPr>
          <a:xfrm rot="10800000">
            <a:off x="4394493" y="1574566"/>
            <a:ext cx="0" cy="115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3" name="Google Shape;153;p2"/>
          <p:cNvSpPr txBox="1"/>
          <p:nvPr/>
        </p:nvSpPr>
        <p:spPr>
          <a:xfrm>
            <a:off x="3884607" y="1092312"/>
            <a:ext cx="101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4]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[date]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"/>
          <p:cNvSpPr/>
          <p:nvPr/>
        </p:nvSpPr>
        <p:spPr>
          <a:xfrm rot="10800000">
            <a:off x="4266223" y="2673622"/>
            <a:ext cx="256500" cy="439500"/>
          </a:xfrm>
          <a:prstGeom prst="triangle">
            <a:avLst>
              <a:gd fmla="val 50000" name="adj"/>
            </a:avLst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"/>
          <p:cNvSpPr/>
          <p:nvPr/>
        </p:nvSpPr>
        <p:spPr>
          <a:xfrm>
            <a:off x="457175" y="4438150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/>
          <p:nvPr/>
        </p:nvSpPr>
        <p:spPr>
          <a:xfrm>
            <a:off x="1549150" y="4438150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"/>
          <p:cNvSpPr/>
          <p:nvPr/>
        </p:nvSpPr>
        <p:spPr>
          <a:xfrm>
            <a:off x="2641125" y="4438150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"/>
          <p:cNvSpPr/>
          <p:nvPr/>
        </p:nvSpPr>
        <p:spPr>
          <a:xfrm>
            <a:off x="3733100" y="4438150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"/>
          <p:cNvSpPr/>
          <p:nvPr/>
        </p:nvSpPr>
        <p:spPr>
          <a:xfrm>
            <a:off x="4825075" y="4438150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</a:t>
            </a:r>
            <a:endParaRPr/>
          </a:p>
        </p:txBody>
      </p:sp>
      <p:sp>
        <p:nvSpPr>
          <p:cNvPr id="160" name="Google Shape;160;p2"/>
          <p:cNvSpPr/>
          <p:nvPr/>
        </p:nvSpPr>
        <p:spPr>
          <a:xfrm>
            <a:off x="5917050" y="4425700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"/>
          <p:cNvSpPr/>
          <p:nvPr/>
        </p:nvSpPr>
        <p:spPr>
          <a:xfrm>
            <a:off x="7084425" y="4425700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</a:t>
            </a:r>
            <a:endParaRPr/>
          </a:p>
        </p:txBody>
      </p:sp>
      <p:sp>
        <p:nvSpPr>
          <p:cNvPr id="162" name="Google Shape;162;p2"/>
          <p:cNvSpPr/>
          <p:nvPr/>
        </p:nvSpPr>
        <p:spPr>
          <a:xfrm>
            <a:off x="8173663" y="4461975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9343750" y="4461975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64" name="Google Shape;164;p2"/>
          <p:cNvSpPr/>
          <p:nvPr/>
        </p:nvSpPr>
        <p:spPr>
          <a:xfrm>
            <a:off x="10513813" y="4461975"/>
            <a:ext cx="228600" cy="457200"/>
          </a:xfrm>
          <a:prstGeom prst="flowChartSor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"/>
          <p:cNvSpPr/>
          <p:nvPr/>
        </p:nvSpPr>
        <p:spPr>
          <a:xfrm>
            <a:off x="8190500" y="2854988"/>
            <a:ext cx="457200" cy="457200"/>
          </a:xfrm>
          <a:prstGeom prst="noSmoking">
            <a:avLst>
              <a:gd fmla="val 18750" name="adj"/>
            </a:avLst>
          </a:prstGeom>
          <a:solidFill>
            <a:srgbClr val="4A8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2019-12-20T11:03:29Z</dcterms:created>
  <dc:creator>Kojić</dc:creator>
</cp:coreProperties>
</file>